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70" r:id="rId10"/>
    <p:sldId id="263" r:id="rId11"/>
    <p:sldId id="264" r:id="rId12"/>
    <p:sldId id="265" r:id="rId13"/>
    <p:sldId id="275" r:id="rId14"/>
    <p:sldId id="273" r:id="rId15"/>
    <p:sldId id="268" r:id="rId16"/>
    <p:sldId id="276" r:id="rId17"/>
    <p:sldId id="278" r:id="rId18"/>
    <p:sldId id="279" r:id="rId19"/>
    <p:sldId id="277" r:id="rId20"/>
    <p:sldId id="26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498F8-7A64-4940-B02B-B838963AFFF5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A4E9A-E607-497D-B102-795468EB1C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53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Veel mensen trokken naar de</a:t>
            </a:r>
            <a:r>
              <a:rPr lang="nl-NL" baseline="0" dirty="0"/>
              <a:t> stad. Op zoek naar werkgelegenheid. Hier ondervonden zij barre omstandigheden.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A4E9A-E607-497D-B102-795468EB1CC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38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Winst van de oorlog zou misschien meer aanzien betekenen</a:t>
            </a:r>
            <a:r>
              <a:rPr lang="nl-NL" baseline="0" dirty="0"/>
              <a:t> voor de Tsaar</a:t>
            </a:r>
            <a:br>
              <a:rPr lang="nl-NL" baseline="0" dirty="0"/>
            </a:br>
            <a:r>
              <a:rPr lang="nl-NL" baseline="0" dirty="0"/>
              <a:t>Wat voor gevolg zou het ook alweer zijn dat er veel boeren mee vochten in de oorlog?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A4E9A-E607-497D-B102-795468EB1CC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28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-Manschappen trokken naar huis om hun land veilig te stellen na het</a:t>
            </a:r>
            <a:r>
              <a:rPr lang="nl-NL" baseline="0" dirty="0"/>
              <a:t> beloven van landverdeling</a:t>
            </a:r>
            <a:r>
              <a:rPr lang="nl-NL" dirty="0"/>
              <a:t> </a:t>
            </a:r>
          </a:p>
          <a:p>
            <a:r>
              <a:rPr lang="nl-NL" dirty="0"/>
              <a:t>-Gevangenissen open</a:t>
            </a:r>
            <a:r>
              <a:rPr lang="nl-NL" baseline="0" dirty="0"/>
              <a:t> van gevangene Tsaar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A4E9A-E607-497D-B102-795468EB1CC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1177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-Onder leiding</a:t>
            </a:r>
            <a:r>
              <a:rPr lang="nl-NL" baseline="0" dirty="0"/>
              <a:t> van </a:t>
            </a:r>
            <a:r>
              <a:rPr lang="nl-NL" baseline="0" dirty="0" err="1"/>
              <a:t>lelin</a:t>
            </a:r>
            <a:r>
              <a:rPr lang="nl-NL" baseline="0" dirty="0"/>
              <a:t> wordt de voorlopige regering afgezet en opgesloten in de gevangenis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A4E9A-E607-497D-B102-795468EB1CC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557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-1920 liet Lenin de Tsaar</a:t>
            </a:r>
            <a:r>
              <a:rPr lang="nl-NL" baseline="0" dirty="0"/>
              <a:t> vermoorden</a:t>
            </a:r>
            <a:br>
              <a:rPr lang="nl-NL" baseline="0" dirty="0"/>
            </a:br>
            <a:r>
              <a:rPr lang="nl-NL" baseline="0" dirty="0"/>
              <a:t>-Vanaf min 25-34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A4E9A-E607-497D-B102-795468EB1CC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985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Vanaf min 39-47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A4E9A-E607-497D-B102-795468EB1CC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60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A4E9A-E607-497D-B102-795468EB1CC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73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815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572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966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6824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239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0051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2569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8592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27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8823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833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837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346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6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263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255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881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940061-5F68-4097-8CFE-CC10044AC454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59229-680E-4871-9B72-9CF6B290FD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87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u4EThqI2XQ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ltA260mj44" TargetMode="External"/><Relationship Id="rId2" Type="http://schemas.openxmlformats.org/officeDocument/2006/relationships/hyperlink" Target="https://www.youtube.com/watch?v=TGDQYtZl5n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u4EThqI2XQ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De Sovjet-Unie </a:t>
            </a:r>
          </a:p>
        </p:txBody>
      </p:sp>
      <p:pic>
        <p:nvPicPr>
          <p:cNvPr id="1028" name="Picture 4" descr="Afbeeldingsresultaat voor sovjet unie 19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05814"/>
            <a:ext cx="4894751" cy="26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sovjet un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087" y="4271211"/>
            <a:ext cx="4368907" cy="214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72" y="1485424"/>
            <a:ext cx="1676400" cy="2324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103" y="1494603"/>
            <a:ext cx="1835456" cy="23149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797" y="1494603"/>
            <a:ext cx="2337003" cy="23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2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Februari revolutie 1917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Tsaar Nicolaas sloeg alle opstanden neer</a:t>
            </a:r>
          </a:p>
          <a:p>
            <a:r>
              <a:rPr lang="nl-NL" dirty="0"/>
              <a:t>De Doema werd niet gehoord door de Tsaar</a:t>
            </a:r>
          </a:p>
          <a:p>
            <a:r>
              <a:rPr lang="nl-NL" dirty="0"/>
              <a:t>WOI verliep dramatisch voor Rusland</a:t>
            </a:r>
          </a:p>
          <a:p>
            <a:r>
              <a:rPr lang="nl-NL" dirty="0"/>
              <a:t>Land was ondervoed doordat mannen moesten vechten i.p.v. werken op het land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Tsaar Nicolaas trad af</a:t>
            </a:r>
          </a:p>
          <a:p>
            <a:r>
              <a:rPr lang="nl-NL" dirty="0"/>
              <a:t>Mensjewieken kozen nieuwe regering</a:t>
            </a:r>
          </a:p>
          <a:p>
            <a:r>
              <a:rPr lang="nl-NL" dirty="0"/>
              <a:t>Eerlijke landverdeling beloofd </a:t>
            </a:r>
          </a:p>
          <a:p>
            <a:r>
              <a:rPr lang="nl-NL" dirty="0"/>
              <a:t>Algemeen kiesrecht</a:t>
            </a:r>
          </a:p>
          <a:p>
            <a:r>
              <a:rPr lang="nl-NL" dirty="0"/>
              <a:t>Oorlog toch doorgevoerd</a:t>
            </a:r>
          </a:p>
        </p:txBody>
      </p:sp>
    </p:spTree>
    <p:extLst>
      <p:ext uri="{BB962C8B-B14F-4D97-AF65-F5344CB8AC3E}">
        <p14:creationId xmlns:p14="http://schemas.microsoft.com/office/powerpoint/2010/main" val="731926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Opkomst Lenin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Verbannen uit Rusland</a:t>
            </a:r>
          </a:p>
          <a:p>
            <a:r>
              <a:rPr lang="nl-NL" dirty="0"/>
              <a:t>Steun Duitsland</a:t>
            </a:r>
          </a:p>
          <a:p>
            <a:r>
              <a:rPr lang="nl-NL" dirty="0"/>
              <a:t>Revolutie</a:t>
            </a:r>
          </a:p>
          <a:p>
            <a:r>
              <a:rPr lang="nl-NL" dirty="0"/>
              <a:t>Bolsjewieken grijpen macht</a:t>
            </a:r>
          </a:p>
        </p:txBody>
      </p:sp>
      <p:pic>
        <p:nvPicPr>
          <p:cNvPr id="1026" name="Picture 2" descr="Afbeeldingsresultaat voor len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067" y="2300343"/>
            <a:ext cx="3657600" cy="412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742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Oktober revolutie 1917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Parlement afgezet</a:t>
            </a:r>
          </a:p>
          <a:p>
            <a:r>
              <a:rPr lang="nl-NL" dirty="0"/>
              <a:t>Einde WOI </a:t>
            </a:r>
            <a:r>
              <a:rPr lang="nl-NL" dirty="0">
                <a:sym typeface="Wingdings" panose="05000000000000000000" pitchFamily="2" charset="2"/>
              </a:rPr>
              <a:t> Vrede Brest-</a:t>
            </a:r>
            <a:r>
              <a:rPr lang="nl-NL" dirty="0" err="1">
                <a:sym typeface="Wingdings" panose="05000000000000000000" pitchFamily="2" charset="2"/>
              </a:rPr>
              <a:t>litovsk</a:t>
            </a:r>
            <a:r>
              <a:rPr lang="nl-NL" dirty="0">
                <a:sym typeface="Wingdings" panose="05000000000000000000" pitchFamily="2" charset="2"/>
              </a:rPr>
              <a:t> </a:t>
            </a:r>
          </a:p>
          <a:p>
            <a:r>
              <a:rPr lang="nl-NL" dirty="0">
                <a:sym typeface="Wingdings" panose="05000000000000000000" pitchFamily="2" charset="2"/>
              </a:rPr>
              <a:t>Tsaar en familie vermoord</a:t>
            </a:r>
          </a:p>
          <a:p>
            <a:r>
              <a:rPr lang="nl-NL" dirty="0">
                <a:sym typeface="Wingdings" panose="05000000000000000000" pitchFamily="2" charset="2"/>
              </a:rPr>
              <a:t>Macht nu in handen van Bolsjewieken ook wel de </a:t>
            </a:r>
            <a:r>
              <a:rPr lang="nl-NL" b="1" u="sng" dirty="0">
                <a:sym typeface="Wingdings" panose="05000000000000000000" pitchFamily="2" charset="2"/>
              </a:rPr>
              <a:t>communisten</a:t>
            </a:r>
            <a:endParaRPr lang="nl-NL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101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04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289" y="397137"/>
            <a:ext cx="9404723" cy="994936"/>
          </a:xfrm>
        </p:spPr>
        <p:txBody>
          <a:bodyPr/>
          <a:lstStyle/>
          <a:p>
            <a:pPr algn="ctr"/>
            <a:r>
              <a:rPr lang="nl-NL" dirty="0"/>
              <a:t>Revoluties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03312" y="1309404"/>
            <a:ext cx="4396338" cy="576262"/>
          </a:xfrm>
        </p:spPr>
        <p:txBody>
          <a:bodyPr/>
          <a:lstStyle/>
          <a:p>
            <a:r>
              <a:rPr lang="nl-NL" dirty="0"/>
              <a:t>Februari revolutie 1917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103312" y="1885666"/>
            <a:ext cx="4396339" cy="3741738"/>
          </a:xfrm>
        </p:spPr>
        <p:txBody>
          <a:bodyPr/>
          <a:lstStyle/>
          <a:p>
            <a:r>
              <a:rPr lang="nl-NL" dirty="0"/>
              <a:t>Tsaar Nicolaas sloeg alle opstanden neer</a:t>
            </a:r>
          </a:p>
          <a:p>
            <a:r>
              <a:rPr lang="nl-NL" dirty="0"/>
              <a:t>De Doema werd niet gehoord door de Tsaar</a:t>
            </a:r>
          </a:p>
          <a:p>
            <a:r>
              <a:rPr lang="nl-NL" dirty="0"/>
              <a:t>WOI verliep dramatisch voor Rusland</a:t>
            </a:r>
          </a:p>
          <a:p>
            <a:r>
              <a:rPr lang="nl-NL" dirty="0"/>
              <a:t>Land was ondervoed doordat mannen moesten vechten i.p.v. werken op het land </a:t>
            </a:r>
          </a:p>
          <a:p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54495" y="1309404"/>
            <a:ext cx="4396339" cy="576262"/>
          </a:xfrm>
        </p:spPr>
        <p:txBody>
          <a:bodyPr/>
          <a:lstStyle/>
          <a:p>
            <a:r>
              <a:rPr lang="nl-NL" dirty="0"/>
              <a:t>Oktober revolutie 1917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654495" y="1902726"/>
            <a:ext cx="4396339" cy="3741738"/>
          </a:xfrm>
        </p:spPr>
        <p:txBody>
          <a:bodyPr/>
          <a:lstStyle/>
          <a:p>
            <a:r>
              <a:rPr lang="nl-NL" dirty="0"/>
              <a:t>Parlement afgezet</a:t>
            </a:r>
          </a:p>
          <a:p>
            <a:r>
              <a:rPr lang="nl-NL" dirty="0"/>
              <a:t>Einde WOI </a:t>
            </a:r>
            <a:r>
              <a:rPr lang="nl-NL" dirty="0">
                <a:sym typeface="Wingdings" panose="05000000000000000000" pitchFamily="2" charset="2"/>
              </a:rPr>
              <a:t> Vrede Brest-</a:t>
            </a:r>
            <a:r>
              <a:rPr lang="nl-NL" dirty="0" err="1">
                <a:sym typeface="Wingdings" panose="05000000000000000000" pitchFamily="2" charset="2"/>
              </a:rPr>
              <a:t>litovsk</a:t>
            </a:r>
            <a:r>
              <a:rPr lang="nl-NL" dirty="0">
                <a:sym typeface="Wingdings" panose="05000000000000000000" pitchFamily="2" charset="2"/>
              </a:rPr>
              <a:t> 1918 </a:t>
            </a:r>
          </a:p>
          <a:p>
            <a:r>
              <a:rPr lang="nl-NL" dirty="0">
                <a:sym typeface="Wingdings" panose="05000000000000000000" pitchFamily="2" charset="2"/>
              </a:rPr>
              <a:t>Tsaar en familie vermoord</a:t>
            </a:r>
          </a:p>
          <a:p>
            <a:r>
              <a:rPr lang="nl-NL" dirty="0">
                <a:sym typeface="Wingdings" panose="05000000000000000000" pitchFamily="2" charset="2"/>
              </a:rPr>
              <a:t>Macht nu in handen van Bolsjewieken ook wel de </a:t>
            </a:r>
            <a:r>
              <a:rPr lang="nl-NL" b="1" u="sng" dirty="0">
                <a:sym typeface="Wingdings" panose="05000000000000000000" pitchFamily="2" charset="2"/>
              </a:rPr>
              <a:t>communisten</a:t>
            </a:r>
            <a:endParaRPr lang="nl-NL" b="1" u="sng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2805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Burgeroorlog 1919-1922</a:t>
            </a:r>
            <a:br>
              <a:rPr lang="nl-NL" dirty="0"/>
            </a:br>
            <a:r>
              <a:rPr lang="nl-NL" sz="2400" dirty="0"/>
              <a:t>Wit versus rood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Wit </a:t>
            </a:r>
            <a:r>
              <a:rPr lang="nl-NL" dirty="0" err="1"/>
              <a:t>vs</a:t>
            </a:r>
            <a:r>
              <a:rPr lang="nl-NL" dirty="0"/>
              <a:t> Rood</a:t>
            </a:r>
          </a:p>
          <a:p>
            <a:r>
              <a:rPr lang="nl-NL" dirty="0"/>
              <a:t>Grootgrondbezitters </a:t>
            </a:r>
            <a:r>
              <a:rPr lang="nl-NL" dirty="0" err="1"/>
              <a:t>vs</a:t>
            </a:r>
            <a:r>
              <a:rPr lang="nl-NL" dirty="0"/>
              <a:t> Boeren</a:t>
            </a:r>
          </a:p>
          <a:p>
            <a:r>
              <a:rPr lang="nl-NL" dirty="0"/>
              <a:t>Tsaar </a:t>
            </a:r>
            <a:r>
              <a:rPr lang="nl-NL" dirty="0" err="1"/>
              <a:t>vs</a:t>
            </a:r>
            <a:r>
              <a:rPr lang="nl-NL" dirty="0"/>
              <a:t> Lenin &amp; Trotski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Privé bezit werd afgeschaft</a:t>
            </a:r>
          </a:p>
          <a:p>
            <a:r>
              <a:rPr lang="nl-NL" dirty="0"/>
              <a:t>Fabrieken werden staatseigendom</a:t>
            </a:r>
          </a:p>
          <a:p>
            <a:r>
              <a:rPr lang="nl-NL" dirty="0"/>
              <a:t>Oorlogscommunisme </a:t>
            </a:r>
          </a:p>
        </p:txBody>
      </p:sp>
    </p:spTree>
    <p:extLst>
      <p:ext uri="{BB962C8B-B14F-4D97-AF65-F5344CB8AC3E}">
        <p14:creationId xmlns:p14="http://schemas.microsoft.com/office/powerpoint/2010/main" val="3715892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Successen Lenin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Creëren werkgelegenheid voor iedereen. </a:t>
            </a:r>
          </a:p>
          <a:p>
            <a:r>
              <a:rPr lang="nl-NL" dirty="0"/>
              <a:t>Krachtige staat</a:t>
            </a:r>
          </a:p>
          <a:p>
            <a:r>
              <a:rPr lang="nl-NL" dirty="0"/>
              <a:t>Oorlogscommunisme (alles voor de staat)</a:t>
            </a:r>
          </a:p>
          <a:p>
            <a:r>
              <a:rPr lang="nl-NL" dirty="0"/>
              <a:t>Rangorde leger hersteld</a:t>
            </a:r>
          </a:p>
          <a:p>
            <a:r>
              <a:rPr lang="nl-NL" dirty="0"/>
              <a:t>Doorvoeren NEP</a:t>
            </a:r>
          </a:p>
        </p:txBody>
      </p:sp>
    </p:spTree>
    <p:extLst>
      <p:ext uri="{BB962C8B-B14F-4D97-AF65-F5344CB8AC3E}">
        <p14:creationId xmlns:p14="http://schemas.microsoft.com/office/powerpoint/2010/main" val="2715328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9786" y="2203938"/>
            <a:ext cx="8825658" cy="3329581"/>
          </a:xfrm>
        </p:spPr>
        <p:txBody>
          <a:bodyPr/>
          <a:lstStyle/>
          <a:p>
            <a:r>
              <a:rPr lang="nl-NL" dirty="0">
                <a:hlinkClick r:id="rId2"/>
              </a:rPr>
              <a:t>https://www.youtube.com/watch?v=ju4EThqI2XQ</a:t>
            </a:r>
            <a:r>
              <a:rPr lang="nl-NL" dirty="0"/>
              <a:t> </a:t>
            </a:r>
            <a:r>
              <a:rPr lang="nl-NL" sz="1100" dirty="0"/>
              <a:t>vanaf min 37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83555" y="407603"/>
            <a:ext cx="8825658" cy="861420"/>
          </a:xfrm>
        </p:spPr>
        <p:txBody>
          <a:bodyPr/>
          <a:lstStyle/>
          <a:p>
            <a:pPr algn="ctr"/>
            <a:r>
              <a:rPr lang="nl-NL" dirty="0"/>
              <a:t>Opkomst </a:t>
            </a:r>
            <a:r>
              <a:rPr lang="nl-NL" sz="3600" dirty="0"/>
              <a:t>Stalin</a:t>
            </a:r>
          </a:p>
        </p:txBody>
      </p:sp>
    </p:spTree>
    <p:extLst>
      <p:ext uri="{BB962C8B-B14F-4D97-AF65-F5344CB8AC3E}">
        <p14:creationId xmlns:p14="http://schemas.microsoft.com/office/powerpoint/2010/main" val="4114374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126" y="652388"/>
            <a:ext cx="9404723" cy="1400530"/>
          </a:xfrm>
        </p:spPr>
        <p:txBody>
          <a:bodyPr/>
          <a:lstStyle/>
          <a:p>
            <a:pPr algn="ctr"/>
            <a:r>
              <a:rPr lang="nl-NL" dirty="0"/>
              <a:t>Herhaling en nieuwe stof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989012" y="2052918"/>
            <a:ext cx="8946541" cy="4195481"/>
          </a:xfrm>
        </p:spPr>
        <p:txBody>
          <a:bodyPr/>
          <a:lstStyle/>
          <a:p>
            <a:r>
              <a:rPr lang="nl-NL" dirty="0">
                <a:hlinkClick r:id="rId2"/>
              </a:rPr>
              <a:t>https://www.youtube.com/watch?v=TGDQYtZl5ns</a:t>
            </a:r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>
                <a:hlinkClick r:id="rId3"/>
              </a:rPr>
              <a:t>https://www.youtube.com/watch?v=1ltA260mj44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9301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Opvolgingsstrijd 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4838" y="3828614"/>
            <a:ext cx="2633724" cy="2633724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8488" y="3787698"/>
            <a:ext cx="2488650" cy="271555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394" y="1243029"/>
            <a:ext cx="2476117" cy="2476117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899138" y="6462338"/>
            <a:ext cx="227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Trotski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295292" y="6523892"/>
            <a:ext cx="245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Stalin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633546" y="3719146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Lenin</a:t>
            </a:r>
          </a:p>
        </p:txBody>
      </p:sp>
    </p:spTree>
    <p:extLst>
      <p:ext uri="{BB962C8B-B14F-4D97-AF65-F5344CB8AC3E}">
        <p14:creationId xmlns:p14="http://schemas.microsoft.com/office/powerpoint/2010/main" val="2911940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Wat gaan we doen deze periode?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Hoe stond Rusland er aan het einde van de oorlog voor?</a:t>
            </a:r>
          </a:p>
          <a:p>
            <a:r>
              <a:rPr lang="nl-NL" dirty="0"/>
              <a:t>Was Rusland rijp voor een revolutie?</a:t>
            </a:r>
          </a:p>
          <a:p>
            <a:r>
              <a:rPr lang="nl-NL" dirty="0"/>
              <a:t>Welke groepen ontstonden er in Rusland met welke ideologieën? </a:t>
            </a:r>
          </a:p>
          <a:p>
            <a:r>
              <a:rPr lang="nl-NL" dirty="0"/>
              <a:t>Wie waren de grote leiders Nicolaas II, Lenin, Stalin? En op welke manier regeerden ze? </a:t>
            </a:r>
          </a:p>
          <a:p>
            <a:r>
              <a:rPr lang="nl-NL" dirty="0"/>
              <a:t>Is Rusland beter uit de strijd gekomen?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7840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Josef Stalin 1928-1953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Planeconomie </a:t>
            </a:r>
          </a:p>
          <a:p>
            <a:r>
              <a:rPr lang="nl-NL" dirty="0"/>
              <a:t>Communistisch land met arbeiders </a:t>
            </a:r>
          </a:p>
          <a:p>
            <a:r>
              <a:rPr lang="nl-NL" dirty="0"/>
              <a:t>Totalitaire dictatuur  </a:t>
            </a:r>
          </a:p>
          <a:p>
            <a:r>
              <a:rPr lang="nl-NL" dirty="0"/>
              <a:t>Propaganda </a:t>
            </a:r>
          </a:p>
          <a:p>
            <a:r>
              <a:rPr lang="nl-NL" dirty="0"/>
              <a:t>Tegenstanders vermoord en opgepakt door geheime politie</a:t>
            </a:r>
          </a:p>
        </p:txBody>
      </p:sp>
      <p:pic>
        <p:nvPicPr>
          <p:cNvPr id="2050" name="Picture 2" descr="Afbeeldingsresultaat voor stal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43" y="2060575"/>
            <a:ext cx="420052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237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84729"/>
            <a:ext cx="9404723" cy="1075832"/>
          </a:xfrm>
        </p:spPr>
        <p:txBody>
          <a:bodyPr/>
          <a:lstStyle/>
          <a:p>
            <a:pPr algn="ctr"/>
            <a:r>
              <a:rPr lang="nl-NL" dirty="0"/>
              <a:t>Planeconomie</a:t>
            </a:r>
            <a:br>
              <a:rPr lang="nl-NL" dirty="0"/>
            </a:br>
            <a:r>
              <a:rPr lang="nl-NL" sz="1800" dirty="0"/>
              <a:t>Totalitair systeem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Veel productie</a:t>
            </a:r>
          </a:p>
          <a:p>
            <a:r>
              <a:rPr lang="nl-NL" dirty="0"/>
              <a:t>Veel mensen aan het werk</a:t>
            </a:r>
          </a:p>
          <a:p>
            <a:r>
              <a:rPr lang="nl-NL" dirty="0"/>
              <a:t>Scholing onder Stalin </a:t>
            </a:r>
          </a:p>
          <a:p>
            <a:r>
              <a:rPr lang="nl-NL" dirty="0"/>
              <a:t>Collectivisatie landbouw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Bedrijven kunnen niet inspelen op veranderingen en problemen binnen de economie.</a:t>
            </a:r>
          </a:p>
          <a:p>
            <a:r>
              <a:rPr lang="nl-NL" dirty="0"/>
              <a:t>Alle bedrijven zijn in macht van de staat.</a:t>
            </a:r>
          </a:p>
          <a:p>
            <a:r>
              <a:rPr lang="nl-NL" dirty="0"/>
              <a:t>Kwaliteit in een product is ondergeschikt aan de hoeveelheid.</a:t>
            </a:r>
          </a:p>
          <a:p>
            <a:r>
              <a:rPr lang="nl-NL" dirty="0"/>
              <a:t>De nadruk werd gelegd op de zware industrie, de andere industrie kwam onder druk te staan.</a:t>
            </a:r>
          </a:p>
        </p:txBody>
      </p:sp>
    </p:spTree>
    <p:extLst>
      <p:ext uri="{BB962C8B-B14F-4D97-AF65-F5344CB8AC3E}">
        <p14:creationId xmlns:p14="http://schemas.microsoft.com/office/powerpoint/2010/main" val="3137982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Dictatuur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133" y="2069367"/>
            <a:ext cx="4396339" cy="4195763"/>
          </a:xfrm>
        </p:spPr>
        <p:txBody>
          <a:bodyPr/>
          <a:lstStyle/>
          <a:p>
            <a:r>
              <a:rPr lang="nl-NL" dirty="0"/>
              <a:t>Wreed </a:t>
            </a:r>
          </a:p>
          <a:p>
            <a:r>
              <a:rPr lang="nl-NL" dirty="0"/>
              <a:t>Terreur 40-62 miljoen doden</a:t>
            </a:r>
          </a:p>
          <a:p>
            <a:r>
              <a:rPr lang="nl-NL" dirty="0"/>
              <a:t>Vele doden</a:t>
            </a:r>
          </a:p>
          <a:p>
            <a:r>
              <a:rPr lang="nl-NL" dirty="0"/>
              <a:t>Niemand te vertrouwen</a:t>
            </a:r>
          </a:p>
          <a:p>
            <a:r>
              <a:rPr lang="nl-NL" dirty="0"/>
              <a:t>Tegenstanders vermoord en opgepakt door geheime</a:t>
            </a:r>
            <a:br>
              <a:rPr lang="nl-NL" dirty="0"/>
            </a:br>
            <a:r>
              <a:rPr lang="nl-NL" dirty="0"/>
              <a:t>politie</a:t>
            </a:r>
          </a:p>
          <a:p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736" y="2240730"/>
            <a:ext cx="4396341" cy="4200245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	Goelagarchipel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064" y="2901463"/>
            <a:ext cx="7502298" cy="37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9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Propaganda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03313" y="1904999"/>
            <a:ext cx="4396338" cy="288680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Onderwijs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 krant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Op straat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Overal</a:t>
            </a:r>
          </a:p>
          <a:p>
            <a:endParaRPr lang="nl-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22931" y="3936504"/>
            <a:ext cx="3864825" cy="2769791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3731752" y="1398476"/>
            <a:ext cx="3813757" cy="2786161"/>
          </a:xfrm>
          <a:prstGeom prst="rect">
            <a:avLst/>
          </a:prstGeom>
        </p:spPr>
      </p:pic>
      <p:cxnSp>
        <p:nvCxnSpPr>
          <p:cNvPr id="9" name="Rechte verbindingslijn met pijl 8"/>
          <p:cNvCxnSpPr/>
          <p:nvPr/>
        </p:nvCxnSpPr>
        <p:spPr>
          <a:xfrm flipH="1">
            <a:off x="6383215" y="2356338"/>
            <a:ext cx="35170" cy="435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H="1">
            <a:off x="10050834" y="4791808"/>
            <a:ext cx="69112" cy="42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135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1203" y="2565541"/>
            <a:ext cx="5825361" cy="364085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29388" y="2565541"/>
            <a:ext cx="5285107" cy="364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49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74220" y="364795"/>
            <a:ext cx="9404723" cy="1400530"/>
          </a:xfrm>
        </p:spPr>
        <p:txBody>
          <a:bodyPr/>
          <a:lstStyle/>
          <a:p>
            <a:r>
              <a:rPr lang="nl-NL" dirty="0"/>
              <a:t>Bespreken bronnen opdrachten </a:t>
            </a:r>
            <a:br>
              <a:rPr lang="nl-NL" dirty="0"/>
            </a:br>
            <a:r>
              <a:rPr lang="nl-NL" dirty="0"/>
              <a:t>							3,5,6,7&amp; 8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861" y="1273930"/>
            <a:ext cx="4110685" cy="546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85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Herhaling </a:t>
            </a:r>
            <a:br>
              <a:rPr lang="nl-NL" dirty="0"/>
            </a:br>
            <a:r>
              <a:rPr lang="nl-NL" sz="2400" dirty="0"/>
              <a:t>Wat hebben we allemaal gehad?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Tsaar Nicolaas II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Lenin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Stalin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5714091" cy="4440242"/>
          </a:xfrm>
        </p:spPr>
        <p:txBody>
          <a:bodyPr>
            <a:normAutofit/>
          </a:bodyPr>
          <a:lstStyle/>
          <a:p>
            <a:r>
              <a:rPr lang="nl-NL" dirty="0"/>
              <a:t>Bloedige zondag</a:t>
            </a:r>
          </a:p>
          <a:p>
            <a:r>
              <a:rPr lang="nl-NL" dirty="0"/>
              <a:t>Doema</a:t>
            </a:r>
          </a:p>
          <a:p>
            <a:pPr marL="3200400" lvl="7" indent="0">
              <a:buNone/>
            </a:pPr>
            <a:r>
              <a:rPr lang="nl-NL" sz="1800" dirty="0"/>
              <a:t>Februarirevolutie </a:t>
            </a:r>
          </a:p>
          <a:p>
            <a:pPr marL="3200400" lvl="7" indent="0">
              <a:buNone/>
            </a:pPr>
            <a:r>
              <a:rPr lang="nl-NL" sz="1800" dirty="0"/>
              <a:t>Oktoberrevolutie </a:t>
            </a:r>
          </a:p>
          <a:p>
            <a:r>
              <a:rPr lang="nl-NL" dirty="0"/>
              <a:t>Oorlogscommunisme</a:t>
            </a:r>
          </a:p>
          <a:p>
            <a:r>
              <a:rPr lang="nl-NL" dirty="0"/>
              <a:t>NEP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Planeconomie</a:t>
            </a:r>
          </a:p>
          <a:p>
            <a:r>
              <a:rPr lang="nl-NL" dirty="0"/>
              <a:t>Propaganda </a:t>
            </a:r>
          </a:p>
          <a:p>
            <a:r>
              <a:rPr lang="nl-NL" dirty="0"/>
              <a:t>Dictatuur</a:t>
            </a:r>
          </a:p>
        </p:txBody>
      </p:sp>
    </p:spTree>
    <p:extLst>
      <p:ext uri="{BB962C8B-B14F-4D97-AF65-F5344CB8AC3E}">
        <p14:creationId xmlns:p14="http://schemas.microsoft.com/office/powerpoint/2010/main" val="239294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Wat nu te doen?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Introductie toets</a:t>
            </a:r>
          </a:p>
          <a:p>
            <a:r>
              <a:rPr lang="nl-NL" dirty="0"/>
              <a:t>Stel vragen</a:t>
            </a:r>
          </a:p>
          <a:p>
            <a:r>
              <a:rPr lang="nl-NL" dirty="0"/>
              <a:t>Maak de rest van de opdrachten van 3.5      9 t/m 11</a:t>
            </a:r>
          </a:p>
          <a:p>
            <a:r>
              <a:rPr lang="nl-NL" dirty="0"/>
              <a:t>Kijk of je opdrachten mist uit je werkboek en vul deze aan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5425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Hoe gaan we dit doen?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Aan de hand van de </a:t>
            </a:r>
            <a:r>
              <a:rPr lang="nl-NL" dirty="0" err="1"/>
              <a:t>powerpoints</a:t>
            </a:r>
            <a:endParaRPr lang="nl-NL" dirty="0"/>
          </a:p>
          <a:p>
            <a:r>
              <a:rPr lang="nl-NL" dirty="0"/>
              <a:t>Aan de hand van het verhaal bij de </a:t>
            </a:r>
            <a:r>
              <a:rPr lang="nl-NL" dirty="0" err="1"/>
              <a:t>powerpoints</a:t>
            </a:r>
            <a:endParaRPr lang="nl-NL" dirty="0"/>
          </a:p>
          <a:p>
            <a:r>
              <a:rPr lang="nl-NL" dirty="0"/>
              <a:t>Aan de hand van je tekstboek + werkboek</a:t>
            </a:r>
          </a:p>
          <a:p>
            <a:r>
              <a:rPr lang="nl-NL" dirty="0"/>
              <a:t>Aan de hand van een film: </a:t>
            </a:r>
            <a:r>
              <a:rPr lang="nl-NL" dirty="0">
                <a:hlinkClick r:id="rId2"/>
              </a:rPr>
              <a:t>https://www.youtube.com/watch?v=ju4EThqI2XQ</a:t>
            </a:r>
            <a:r>
              <a:rPr lang="nl-NL" dirty="0"/>
              <a:t> </a:t>
            </a:r>
          </a:p>
          <a:p>
            <a:r>
              <a:rPr lang="nl-NL" dirty="0"/>
              <a:t>Aan de hand van een eindwerkstuk </a:t>
            </a:r>
          </a:p>
        </p:txBody>
      </p:sp>
    </p:spTree>
    <p:extLst>
      <p:ext uri="{BB962C8B-B14F-4D97-AF65-F5344CB8AC3E}">
        <p14:creationId xmlns:p14="http://schemas.microsoft.com/office/powerpoint/2010/main" val="613071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Rusland zwak rond 1900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Tsaar Nicolaas II </a:t>
            </a:r>
          </a:p>
          <a:p>
            <a:pPr marL="0" indent="0">
              <a:buNone/>
            </a:pPr>
            <a:r>
              <a:rPr lang="nl-NL" dirty="0"/>
              <a:t>Steun van: Leger, adel en kerk</a:t>
            </a:r>
          </a:p>
          <a:p>
            <a:r>
              <a:rPr lang="nl-NL" dirty="0"/>
              <a:t>Armoede</a:t>
            </a:r>
          </a:p>
          <a:p>
            <a:r>
              <a:rPr lang="nl-NL" dirty="0"/>
              <a:t>Veel mensen werkten als boer</a:t>
            </a:r>
          </a:p>
          <a:p>
            <a:r>
              <a:rPr lang="nl-NL" dirty="0"/>
              <a:t>Achtergestelde wetenschap</a:t>
            </a:r>
          </a:p>
        </p:txBody>
      </p:sp>
      <p:pic>
        <p:nvPicPr>
          <p:cNvPr id="3074" name="Picture 2" descr="Afbeeldingsresultaat voor tsaar nicolaas i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36" y="2060575"/>
            <a:ext cx="3336178" cy="380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47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Bloedige Zondag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Opstand tegen Tsaar</a:t>
            </a:r>
          </a:p>
          <a:p>
            <a:r>
              <a:rPr lang="nl-NL" dirty="0"/>
              <a:t>Vernederd door oorlog Japan</a:t>
            </a:r>
          </a:p>
          <a:p>
            <a:r>
              <a:rPr lang="nl-NL" dirty="0"/>
              <a:t>Massa protest</a:t>
            </a:r>
          </a:p>
          <a:p>
            <a:r>
              <a:rPr lang="nl-NL" dirty="0"/>
              <a:t>Verbeterde rechten o.a. </a:t>
            </a:r>
            <a:br>
              <a:rPr lang="nl-NL" dirty="0"/>
            </a:br>
            <a:r>
              <a:rPr lang="nl-NL" dirty="0"/>
              <a:t>werkomstandigheden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Mensen werden door soldaten neergeschoten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753" y="2835232"/>
            <a:ext cx="5416062" cy="373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82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Oprichting Sovjets</a:t>
            </a:r>
            <a:br>
              <a:rPr lang="nl-NL" dirty="0"/>
            </a:br>
            <a:r>
              <a:rPr lang="nl-NL" sz="1800" dirty="0"/>
              <a:t>Raad van vergadering van boeren, soldaten en arbeiders</a:t>
            </a:r>
            <a:r>
              <a:rPr lang="nl-NL" sz="1800" dirty="0">
                <a:sym typeface="Wingdings" panose="05000000000000000000" pitchFamily="2" charset="2"/>
              </a:rPr>
              <a:t> protesten</a:t>
            </a:r>
            <a:br>
              <a:rPr lang="nl-NL" dirty="0"/>
            </a:b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Nog meer protesten en nog meer stakingen</a:t>
            </a:r>
          </a:p>
          <a:p>
            <a:r>
              <a:rPr lang="nl-NL" dirty="0"/>
              <a:t>Nicolaas II oprichting van een Doema</a:t>
            </a:r>
          </a:p>
          <a:p>
            <a:r>
              <a:rPr lang="nl-NL" dirty="0"/>
              <a:t>Volk kon voortaan stemmen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In praktijk had de Doema weinig macht en mocht het alleen raadgeven </a:t>
            </a:r>
          </a:p>
        </p:txBody>
      </p:sp>
    </p:spTree>
    <p:extLst>
      <p:ext uri="{BB962C8B-B14F-4D97-AF65-F5344CB8AC3E}">
        <p14:creationId xmlns:p14="http://schemas.microsoft.com/office/powerpoint/2010/main" val="856593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Opkomst socialisten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Bolsjewieken(radicaal)</a:t>
            </a:r>
          </a:p>
          <a:p>
            <a:pPr marL="0" indent="0">
              <a:buNone/>
            </a:pPr>
            <a:r>
              <a:rPr lang="nl-NL" dirty="0"/>
              <a:t>Hun partij moest de revolutie leiden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Mensjewieken(gematigd)</a:t>
            </a:r>
          </a:p>
          <a:p>
            <a:pPr marL="0" indent="0">
              <a:buNone/>
            </a:pPr>
            <a:r>
              <a:rPr lang="nl-NL" dirty="0"/>
              <a:t>Algemeen kiesrecht en samenwerken met de liberalen</a:t>
            </a:r>
          </a:p>
        </p:txBody>
      </p:sp>
    </p:spTree>
    <p:extLst>
      <p:ext uri="{BB962C8B-B14F-4D97-AF65-F5344CB8AC3E}">
        <p14:creationId xmlns:p14="http://schemas.microsoft.com/office/powerpoint/2010/main" val="2728075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391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WOI 1914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Rusland vecht aan zijde geallieerden </a:t>
            </a:r>
          </a:p>
          <a:p>
            <a:r>
              <a:rPr lang="nl-NL" dirty="0"/>
              <a:t>Oorlog doet problemen even vergeten</a:t>
            </a:r>
          </a:p>
          <a:p>
            <a:r>
              <a:rPr lang="nl-NL" dirty="0"/>
              <a:t>Vooral veel boeren vochten mee in de oorlog</a:t>
            </a:r>
            <a:r>
              <a:rPr lang="nl-NL" dirty="0">
                <a:sym typeface="Wingdings" panose="05000000000000000000" pitchFamily="2" charset="2"/>
              </a:rPr>
              <a:t>???</a:t>
            </a:r>
            <a:endParaRPr lang="nl-NL" dirty="0"/>
          </a:p>
          <a:p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38157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2828</TotalTime>
  <Words>731</Words>
  <Application>Microsoft Office PowerPoint</Application>
  <PresentationFormat>Breedbeeld</PresentationFormat>
  <Paragraphs>162</Paragraphs>
  <Slides>27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Wingdings</vt:lpstr>
      <vt:lpstr>Wingdings 3</vt:lpstr>
      <vt:lpstr>Ion</vt:lpstr>
      <vt:lpstr>De Sovjet-Unie </vt:lpstr>
      <vt:lpstr>Wat gaan we doen deze periode?</vt:lpstr>
      <vt:lpstr>Hoe gaan we dit doen?</vt:lpstr>
      <vt:lpstr>Rusland zwak rond 1900</vt:lpstr>
      <vt:lpstr>Bloedige Zondag </vt:lpstr>
      <vt:lpstr>Oprichting Sovjets Raad van vergadering van boeren, soldaten en arbeiders protesten </vt:lpstr>
      <vt:lpstr>Opkomst socialisten </vt:lpstr>
      <vt:lpstr>PowerPoint-presentatie</vt:lpstr>
      <vt:lpstr>WOI 1914</vt:lpstr>
      <vt:lpstr>Februari revolutie 1917</vt:lpstr>
      <vt:lpstr>Opkomst Lenin</vt:lpstr>
      <vt:lpstr>Oktober revolutie 1917</vt:lpstr>
      <vt:lpstr>PowerPoint-presentatie</vt:lpstr>
      <vt:lpstr>Revoluties</vt:lpstr>
      <vt:lpstr>Burgeroorlog 1919-1922 Wit versus rood </vt:lpstr>
      <vt:lpstr>Successen Lenin</vt:lpstr>
      <vt:lpstr>https://www.youtube.com/watch?v=ju4EThqI2XQ vanaf min 37</vt:lpstr>
      <vt:lpstr>Herhaling en nieuwe stof</vt:lpstr>
      <vt:lpstr>Opvolgingsstrijd </vt:lpstr>
      <vt:lpstr>Josef Stalin 1928-1953</vt:lpstr>
      <vt:lpstr>Planeconomie Totalitair systeem</vt:lpstr>
      <vt:lpstr>Dictatuur</vt:lpstr>
      <vt:lpstr>Propaganda </vt:lpstr>
      <vt:lpstr>PowerPoint-presentatie</vt:lpstr>
      <vt:lpstr>Bespreken bronnen opdrachten         3,5,6,7&amp; 8</vt:lpstr>
      <vt:lpstr>Herhaling  Wat hebben we allemaal gehad?</vt:lpstr>
      <vt:lpstr>Wat nu te doen?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Sovjet-Unie</dc:title>
  <dc:creator>Startklaar</dc:creator>
  <cp:lastModifiedBy>Startklaar</cp:lastModifiedBy>
  <cp:revision>59</cp:revision>
  <dcterms:created xsi:type="dcterms:W3CDTF">2017-01-05T09:59:55Z</dcterms:created>
  <dcterms:modified xsi:type="dcterms:W3CDTF">2017-02-23T10:27:17Z</dcterms:modified>
</cp:coreProperties>
</file>